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4"/>
  </p:sldMasterIdLst>
  <p:sldIdLst>
    <p:sldId id="256" r:id="rId5"/>
  </p:sldIdLst>
  <p:sldSz cx="25203150" cy="36004500"/>
  <p:notesSz cx="6858000" cy="9144000"/>
  <p:defaultTextStyle>
    <a:defPPr>
      <a:defRPr lang="tr-TR"/>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40">
          <p15:clr>
            <a:srgbClr val="A4A3A4"/>
          </p15:clr>
        </p15:guide>
        <p15:guide id="2" pos="79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6" d="100"/>
          <a:sy n="16" d="100"/>
        </p:scale>
        <p:origin x="2664" y="78"/>
      </p:cViewPr>
      <p:guideLst>
        <p:guide orient="horz" pos="11340"/>
        <p:guide pos="793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1417677" y="28086988"/>
            <a:ext cx="23785473" cy="1250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349758" tIns="174879" rIns="349758" bIns="174879" anchor="t" compatLnSpc="1"/>
          <a:lstStyle/>
          <a:p>
            <a:endParaRPr kumimoji="0" lang="en-US"/>
          </a:p>
        </p:txBody>
      </p:sp>
      <p:sp>
        <p:nvSpPr>
          <p:cNvPr id="29" name="28 Başlık"/>
          <p:cNvSpPr>
            <a:spLocks noGrp="1"/>
          </p:cNvSpPr>
          <p:nvPr>
            <p:ph type="ctrTitle"/>
          </p:nvPr>
        </p:nvSpPr>
        <p:spPr>
          <a:xfrm>
            <a:off x="1050131" y="25480410"/>
            <a:ext cx="23312914" cy="6417469"/>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1050131" y="20402550"/>
            <a:ext cx="23312914" cy="4800600"/>
          </a:xfrm>
        </p:spPr>
        <p:txBody>
          <a:bodyPr anchor="b"/>
          <a:lstStyle>
            <a:lvl1pPr marL="0" indent="0" algn="l">
              <a:buNone/>
              <a:defRPr sz="9200">
                <a:solidFill>
                  <a:schemeClr val="tx2">
                    <a:shade val="75000"/>
                  </a:schemeClr>
                </a:solidFill>
              </a:defRPr>
            </a:lvl1pPr>
            <a:lvl2pPr marL="1748790" indent="0" algn="ctr">
              <a:buNone/>
            </a:lvl2pPr>
            <a:lvl3pPr marL="3497580" indent="0" algn="ctr">
              <a:buNone/>
            </a:lvl3pPr>
            <a:lvl4pPr marL="5246370" indent="0" algn="ctr">
              <a:buNone/>
            </a:lvl4pPr>
            <a:lvl5pPr marL="6995160" indent="0" algn="ctr">
              <a:buNone/>
            </a:lvl5pPr>
            <a:lvl6pPr marL="8743950" indent="0" algn="ctr">
              <a:buNone/>
            </a:lvl6pPr>
            <a:lvl7pPr marL="10492740" indent="0" algn="ctr">
              <a:buNone/>
            </a:lvl7pPr>
            <a:lvl8pPr marL="12241530" indent="0" algn="ctr">
              <a:buNone/>
            </a:lvl8pPr>
            <a:lvl9pPr marL="1399032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D9F75050-0E15-4C5B-92B0-66D068882F1F}" type="datetimeFigureOut">
              <a:rPr lang="tr-TR" smtClean="0"/>
              <a:pPr/>
              <a:t>21.05.2020</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22682835" y="33988248"/>
            <a:ext cx="2091861" cy="1296162"/>
          </a:xfrm>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8902363" y="2883702"/>
            <a:ext cx="5040630" cy="30720506"/>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260157" y="2883702"/>
            <a:ext cx="17222153" cy="3072050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9F75050-0E15-4C5B-92B0-66D068882F1F}" type="datetimeFigureOut">
              <a:rPr lang="tr-TR" smtClean="0"/>
              <a:pPr/>
              <a:t>21.05.2020</a:t>
            </a:fld>
            <a:endParaRPr lang="tr-TR"/>
          </a:p>
        </p:txBody>
      </p:sp>
      <p:sp>
        <p:nvSpPr>
          <p:cNvPr id="19" name="18 Altbilgi Yer Tutucusu"/>
          <p:cNvSpPr>
            <a:spLocks noGrp="1"/>
          </p:cNvSpPr>
          <p:nvPr>
            <p:ph type="ftr" sz="quarter" idx="11"/>
          </p:nvPr>
        </p:nvSpPr>
        <p:spPr>
          <a:xfrm>
            <a:off x="9871234" y="400053"/>
            <a:ext cx="7980998" cy="1516856"/>
          </a:xfrm>
        </p:spPr>
        <p:txBody>
          <a:bodyPr/>
          <a:lstStyle/>
          <a:p>
            <a:endParaRPr lang="tr-TR"/>
          </a:p>
        </p:txBody>
      </p:sp>
      <p:sp>
        <p:nvSpPr>
          <p:cNvPr id="16" name="15 Slayt Numarası Yer Tutucusu"/>
          <p:cNvSpPr>
            <a:spLocks noGrp="1"/>
          </p:cNvSpPr>
          <p:nvPr>
            <p:ph type="sldNum" sz="quarter" idx="12"/>
          </p:nvPr>
        </p:nvSpPr>
        <p:spPr>
          <a:xfrm>
            <a:off x="22682835" y="33988248"/>
            <a:ext cx="2091861" cy="1296162"/>
          </a:xfrm>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1417677" y="18085738"/>
            <a:ext cx="23785473" cy="1250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349758" tIns="174879" rIns="349758" bIns="174879" anchor="t" compatLnSpc="1"/>
          <a:lstStyle/>
          <a:p>
            <a:endParaRPr kumimoji="0" lang="en-US"/>
          </a:p>
        </p:txBody>
      </p:sp>
      <p:sp>
        <p:nvSpPr>
          <p:cNvPr id="6" name="5 Metin Yer Tutucusu"/>
          <p:cNvSpPr>
            <a:spLocks noGrp="1"/>
          </p:cNvSpPr>
          <p:nvPr>
            <p:ph type="body" idx="1"/>
          </p:nvPr>
        </p:nvSpPr>
        <p:spPr>
          <a:xfrm>
            <a:off x="1050131" y="8801100"/>
            <a:ext cx="23312914" cy="6400800"/>
          </a:xfrm>
        </p:spPr>
        <p:txBody>
          <a:bodyPr anchor="b"/>
          <a:lstStyle>
            <a:lvl1pPr marL="0" indent="0" algn="r">
              <a:buNone/>
              <a:defRPr sz="7700">
                <a:solidFill>
                  <a:schemeClr val="tx2">
                    <a:shade val="75000"/>
                  </a:schemeClr>
                </a:solidFill>
              </a:defRPr>
            </a:lvl1pPr>
            <a:lvl2pPr>
              <a:buNone/>
              <a:defRPr sz="6900">
                <a:solidFill>
                  <a:schemeClr val="tx1">
                    <a:tint val="75000"/>
                  </a:schemeClr>
                </a:solidFill>
              </a:defRPr>
            </a:lvl2pPr>
            <a:lvl3pPr>
              <a:buNone/>
              <a:defRPr sz="6100">
                <a:solidFill>
                  <a:schemeClr val="tx1">
                    <a:tint val="75000"/>
                  </a:schemeClr>
                </a:solidFill>
              </a:defRPr>
            </a:lvl3pPr>
            <a:lvl4pPr>
              <a:buNone/>
              <a:defRPr sz="5400">
                <a:solidFill>
                  <a:schemeClr val="tx1">
                    <a:tint val="75000"/>
                  </a:schemeClr>
                </a:solidFill>
              </a:defRPr>
            </a:lvl4pPr>
            <a:lvl5pPr>
              <a:buNone/>
              <a:defRPr sz="5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D9F75050-0E15-4C5B-92B0-66D068882F1F}" type="datetimeFigureOut">
              <a:rPr lang="tr-TR" smtClean="0"/>
              <a:pPr/>
              <a:t>21.05.2020</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Başlık"/>
          <p:cNvSpPr>
            <a:spLocks noGrp="1"/>
          </p:cNvSpPr>
          <p:nvPr>
            <p:ph type="title"/>
          </p:nvPr>
        </p:nvSpPr>
        <p:spPr>
          <a:xfrm>
            <a:off x="497434" y="15472199"/>
            <a:ext cx="23942993" cy="6220331"/>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831704" y="2400300"/>
            <a:ext cx="23942993" cy="4416552"/>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840105" y="8401050"/>
            <a:ext cx="11551444" cy="24803100"/>
          </a:xfrm>
        </p:spPr>
        <p:txBody>
          <a:bodyPr/>
          <a:lstStyle>
            <a:lvl1pPr>
              <a:defRPr sz="10700"/>
            </a:lvl1pPr>
            <a:lvl2pPr>
              <a:defRPr sz="9200"/>
            </a:lvl2pPr>
            <a:lvl3pPr>
              <a:defRPr sz="7700"/>
            </a:lvl3pPr>
            <a:lvl4pPr>
              <a:defRPr sz="6900"/>
            </a:lvl4pPr>
            <a:lvl5pPr>
              <a:defRPr sz="69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12811601" y="8401050"/>
            <a:ext cx="11971496" cy="24803100"/>
          </a:xfrm>
        </p:spPr>
        <p:txBody>
          <a:bodyPr/>
          <a:lstStyle>
            <a:lvl1pPr>
              <a:defRPr sz="10700"/>
            </a:lvl1pPr>
            <a:lvl2pPr>
              <a:defRPr sz="9200"/>
            </a:lvl2pPr>
            <a:lvl3pPr>
              <a:defRPr sz="7700"/>
            </a:lvl3pPr>
            <a:lvl4pPr>
              <a:defRPr sz="6900"/>
            </a:lvl4pPr>
            <a:lvl5pPr>
              <a:defRPr sz="69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D9F75050-0E15-4C5B-92B0-66D068882F1F}" type="datetimeFigureOut">
              <a:rPr lang="tr-TR" smtClean="0"/>
              <a:pPr/>
              <a:t>21.05.2020</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840105" y="28403550"/>
            <a:ext cx="23732966" cy="4633913"/>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775730" y="3500437"/>
            <a:ext cx="11825845" cy="3358751"/>
          </a:xfrm>
        </p:spPr>
        <p:txBody>
          <a:bodyPr anchor="ctr"/>
          <a:lstStyle>
            <a:lvl1pPr marL="0" indent="0">
              <a:buNone/>
              <a:defRPr sz="6900" b="0" cap="all" baseline="0">
                <a:solidFill>
                  <a:schemeClr val="accent1">
                    <a:shade val="50000"/>
                  </a:schemeClr>
                </a:solidFill>
                <a:latin typeface="+mj-lt"/>
                <a:ea typeface="+mj-ea"/>
                <a:cs typeface="+mj-cs"/>
              </a:defRPr>
            </a:lvl1pPr>
            <a:lvl2pPr>
              <a:buNone/>
              <a:defRPr sz="7700" b="1"/>
            </a:lvl2pPr>
            <a:lvl3pPr>
              <a:buNone/>
              <a:defRPr sz="6900" b="1"/>
            </a:lvl3pPr>
            <a:lvl4pPr>
              <a:buNone/>
              <a:defRPr sz="6100" b="1"/>
            </a:lvl4pPr>
            <a:lvl5pPr>
              <a:buNone/>
              <a:defRPr sz="61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12802852" y="3500437"/>
            <a:ext cx="11830489" cy="3358751"/>
          </a:xfrm>
        </p:spPr>
        <p:txBody>
          <a:bodyPr anchor="ctr"/>
          <a:lstStyle>
            <a:lvl1pPr marL="0" indent="0">
              <a:buNone/>
              <a:defRPr sz="6900" b="0" cap="all" baseline="0">
                <a:solidFill>
                  <a:schemeClr val="accent1">
                    <a:shade val="50000"/>
                  </a:schemeClr>
                </a:solidFill>
                <a:latin typeface="+mj-lt"/>
                <a:ea typeface="+mj-ea"/>
                <a:cs typeface="+mj-cs"/>
              </a:defRPr>
            </a:lvl1pPr>
            <a:lvl2pPr>
              <a:buNone/>
              <a:defRPr sz="7700" b="1"/>
            </a:lvl2pPr>
            <a:lvl3pPr>
              <a:buNone/>
              <a:defRPr sz="6900" b="1"/>
            </a:lvl3pPr>
            <a:lvl4pPr>
              <a:buNone/>
              <a:defRPr sz="6100" b="1"/>
            </a:lvl4pPr>
            <a:lvl5pPr>
              <a:buNone/>
              <a:defRPr sz="61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775730" y="6909197"/>
            <a:ext cx="11825845" cy="20694256"/>
          </a:xfrm>
        </p:spPr>
        <p:txBody>
          <a:bodyPr/>
          <a:lstStyle>
            <a:lvl1pPr>
              <a:defRPr sz="9200"/>
            </a:lvl1pPr>
            <a:lvl2pPr>
              <a:defRPr sz="7700"/>
            </a:lvl2pPr>
            <a:lvl3pPr>
              <a:defRPr sz="6900"/>
            </a:lvl3pPr>
            <a:lvl4pPr>
              <a:defRPr sz="6100"/>
            </a:lvl4pPr>
            <a:lvl5pPr>
              <a:defRPr sz="61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12813062" y="6909197"/>
            <a:ext cx="11820277" cy="20694256"/>
          </a:xfrm>
        </p:spPr>
        <p:txBody>
          <a:bodyPr/>
          <a:lstStyle>
            <a:lvl1pPr>
              <a:defRPr sz="9200"/>
            </a:lvl1pPr>
            <a:lvl2pPr>
              <a:defRPr sz="7700"/>
            </a:lvl2pPr>
            <a:lvl3pPr>
              <a:defRPr sz="6900"/>
            </a:lvl3pPr>
            <a:lvl4pPr>
              <a:defRPr sz="6100"/>
            </a:lvl4pPr>
            <a:lvl5pPr>
              <a:defRPr sz="61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D9F75050-0E15-4C5B-92B0-66D068882F1F}" type="datetimeFigureOut">
              <a:rPr lang="tr-TR" smtClean="0"/>
              <a:pPr/>
              <a:t>21.05.2020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22682835" y="34004250"/>
            <a:ext cx="2100263" cy="1296162"/>
          </a:xfrm>
        </p:spPr>
        <p:txBody>
          <a:bodyPr/>
          <a:lstStyle/>
          <a:p>
            <a:fld id="{B1DEFA8C-F947-479F-BE07-76B6B3F80BF1}" type="slidenum">
              <a:rPr lang="tr-TR" smtClean="0"/>
              <a:pPr/>
              <a:t>‹#›</a:t>
            </a:fld>
            <a:endParaRPr lang="tr-TR"/>
          </a:p>
        </p:txBody>
      </p:sp>
      <p:sp>
        <p:nvSpPr>
          <p:cNvPr id="11" name="10 Düz Bağlayıcı"/>
          <p:cNvSpPr>
            <a:spLocks noChangeShapeType="1"/>
          </p:cNvSpPr>
          <p:nvPr/>
        </p:nvSpPr>
        <p:spPr bwMode="auto">
          <a:xfrm>
            <a:off x="1417677" y="31603953"/>
            <a:ext cx="23785473" cy="1250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349758" tIns="174879" rIns="349758" bIns="174879"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831704" y="2400300"/>
            <a:ext cx="23942993" cy="4416552"/>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D9F75050-0E15-4C5B-92B0-66D068882F1F}" type="datetimeFigureOut">
              <a:rPr lang="tr-TR" smtClean="0"/>
              <a:pPr/>
              <a:t>21.05.2020</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21.05.2020</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1417677" y="30707867"/>
            <a:ext cx="23785473" cy="1250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349758" tIns="174879" rIns="349758" bIns="174879" anchor="t" compatLnSpc="1"/>
          <a:lstStyle/>
          <a:p>
            <a:endParaRPr kumimoji="0" lang="en-US"/>
          </a:p>
        </p:txBody>
      </p:sp>
      <p:sp>
        <p:nvSpPr>
          <p:cNvPr id="12" name="11 Başlık"/>
          <p:cNvSpPr>
            <a:spLocks noGrp="1"/>
          </p:cNvSpPr>
          <p:nvPr>
            <p:ph type="title"/>
          </p:nvPr>
        </p:nvSpPr>
        <p:spPr>
          <a:xfrm>
            <a:off x="1260157" y="28803600"/>
            <a:ext cx="23312914" cy="2733675"/>
          </a:xfrm>
        </p:spPr>
        <p:txBody>
          <a:bodyPr anchor="ctr"/>
          <a:lstStyle>
            <a:lvl1pPr algn="l">
              <a:buNone/>
              <a:defRPr sz="77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1260159" y="3200400"/>
            <a:ext cx="8291663" cy="25203150"/>
          </a:xfrm>
        </p:spPr>
        <p:txBody>
          <a:bodyPr/>
          <a:lstStyle>
            <a:lvl1pPr marL="0" indent="0">
              <a:buNone/>
              <a:defRPr sz="5400"/>
            </a:lvl1pPr>
            <a:lvl2pPr>
              <a:buNone/>
              <a:defRPr sz="4600"/>
            </a:lvl2pPr>
            <a:lvl3pPr>
              <a:buNone/>
              <a:defRPr sz="3800"/>
            </a:lvl3pPr>
            <a:lvl4pPr>
              <a:buNone/>
              <a:defRPr sz="3400"/>
            </a:lvl4pPr>
            <a:lvl5pPr>
              <a:buNone/>
              <a:defRPr sz="34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9853731" y="3200400"/>
            <a:ext cx="14719340" cy="25203150"/>
          </a:xfrm>
        </p:spPr>
        <p:txBody>
          <a:bodyPr/>
          <a:lstStyle>
            <a:lvl1pPr>
              <a:defRPr sz="12200"/>
            </a:lvl1pPr>
            <a:lvl2pPr>
              <a:defRPr sz="10700"/>
            </a:lvl2pPr>
            <a:lvl3pPr>
              <a:defRPr sz="9200"/>
            </a:lvl3pPr>
            <a:lvl4pPr>
              <a:defRPr sz="7700"/>
            </a:lvl4pPr>
            <a:lvl5pPr>
              <a:defRPr sz="77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9F75050-0E15-4C5B-92B0-66D068882F1F}" type="datetimeFigureOut">
              <a:rPr lang="tr-TR" smtClean="0"/>
              <a:pPr/>
              <a:t>21.05.2020</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9661207" y="3237329"/>
            <a:ext cx="13861733" cy="192024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12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D9F75050-0E15-4C5B-92B0-66D068882F1F}" type="datetimeFigureOut">
              <a:rPr lang="tr-TR" smtClean="0"/>
              <a:pPr/>
              <a:t>21.05.2020</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7" name="16 Başlık"/>
          <p:cNvSpPr>
            <a:spLocks noGrp="1"/>
          </p:cNvSpPr>
          <p:nvPr>
            <p:ph type="title"/>
          </p:nvPr>
        </p:nvSpPr>
        <p:spPr>
          <a:xfrm>
            <a:off x="1050131" y="26217240"/>
            <a:ext cx="16172021" cy="2742012"/>
          </a:xfrm>
        </p:spPr>
        <p:txBody>
          <a:bodyPr anchor="ctr"/>
          <a:lstStyle>
            <a:lvl1pPr algn="l">
              <a:buNone/>
              <a:defRPr sz="77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1050131" y="29049394"/>
            <a:ext cx="16172021" cy="4033838"/>
          </a:xfrm>
        </p:spPr>
        <p:txBody>
          <a:bodyPr lIns="419710" tIns="0"/>
          <a:lstStyle>
            <a:lvl1pPr marL="0" indent="0">
              <a:buNone/>
              <a:defRPr sz="5400"/>
            </a:lvl1pPr>
            <a:lvl2pPr>
              <a:defRPr sz="4600"/>
            </a:lvl2pPr>
            <a:lvl3pPr>
              <a:defRPr sz="3800"/>
            </a:lvl3pPr>
            <a:lvl4pPr>
              <a:defRPr sz="3400"/>
            </a:lvl4pPr>
            <a:lvl5pPr>
              <a:defRPr sz="34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1417677" y="5517217"/>
            <a:ext cx="23785473" cy="1250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349758" tIns="174879" rIns="349758" bIns="174879" anchor="t" compatLnSpc="1"/>
          <a:lstStyle/>
          <a:p>
            <a:endParaRPr kumimoji="0" lang="en-US"/>
          </a:p>
        </p:txBody>
      </p:sp>
      <p:sp>
        <p:nvSpPr>
          <p:cNvPr id="8" name="7 Metin Yer Tutucusu"/>
          <p:cNvSpPr>
            <a:spLocks noGrp="1"/>
          </p:cNvSpPr>
          <p:nvPr>
            <p:ph type="body" idx="1"/>
          </p:nvPr>
        </p:nvSpPr>
        <p:spPr>
          <a:xfrm>
            <a:off x="840105" y="8159353"/>
            <a:ext cx="23942993" cy="23761306"/>
          </a:xfrm>
          <a:prstGeom prst="rect">
            <a:avLst/>
          </a:prstGeom>
        </p:spPr>
        <p:txBody>
          <a:bodyPr vert="horz" lIns="349758" tIns="174879" rIns="349758" bIns="174879">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17852231" y="400053"/>
            <a:ext cx="6930866" cy="1516856"/>
          </a:xfrm>
          <a:prstGeom prst="rect">
            <a:avLst/>
          </a:prstGeom>
        </p:spPr>
        <p:txBody>
          <a:bodyPr vert="horz" lIns="349758" tIns="174879" rIns="349758" bIns="174879"/>
          <a:lstStyle>
            <a:lvl1pPr algn="l" eaLnBrk="1" latinLnBrk="0" hangingPunct="1">
              <a:defRPr kumimoji="0" sz="4600">
                <a:solidFill>
                  <a:schemeClr val="accent1">
                    <a:shade val="75000"/>
                  </a:schemeClr>
                </a:solidFill>
              </a:defRPr>
            </a:lvl1pPr>
          </a:lstStyle>
          <a:p>
            <a:fld id="{D9F75050-0E15-4C5B-92B0-66D068882F1F}" type="datetimeFigureOut">
              <a:rPr lang="tr-TR" smtClean="0"/>
              <a:pPr/>
              <a:t>21.05.2020</a:t>
            </a:fld>
            <a:endParaRPr lang="tr-TR"/>
          </a:p>
        </p:txBody>
      </p:sp>
      <p:sp>
        <p:nvSpPr>
          <p:cNvPr id="28" name="27 Altbilgi Yer Tutucusu"/>
          <p:cNvSpPr>
            <a:spLocks noGrp="1"/>
          </p:cNvSpPr>
          <p:nvPr>
            <p:ph type="ftr" sz="quarter" idx="3"/>
          </p:nvPr>
        </p:nvSpPr>
        <p:spPr>
          <a:xfrm>
            <a:off x="8611076" y="400053"/>
            <a:ext cx="9241155" cy="1516856"/>
          </a:xfrm>
          <a:prstGeom prst="rect">
            <a:avLst/>
          </a:prstGeom>
        </p:spPr>
        <p:txBody>
          <a:bodyPr vert="horz" lIns="349758" tIns="174879" rIns="349758" bIns="174879"/>
          <a:lstStyle>
            <a:lvl1pPr algn="r" eaLnBrk="1" latinLnBrk="0" hangingPunct="1">
              <a:defRPr kumimoji="0" sz="46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22682835" y="34004253"/>
            <a:ext cx="2100263" cy="1283494"/>
          </a:xfrm>
          <a:prstGeom prst="rect">
            <a:avLst/>
          </a:prstGeom>
        </p:spPr>
        <p:txBody>
          <a:bodyPr vert="horz" lIns="349758" tIns="174879" rIns="349758" bIns="174879"/>
          <a:lstStyle>
            <a:lvl1pPr algn="r" eaLnBrk="1" latinLnBrk="0" hangingPunct="1">
              <a:defRPr kumimoji="0" sz="4600">
                <a:solidFill>
                  <a:schemeClr val="accent1">
                    <a:shade val="75000"/>
                  </a:schemeClr>
                </a:solidFill>
              </a:defRPr>
            </a:lvl1pPr>
          </a:lstStyle>
          <a:p>
            <a:fld id="{B1DEFA8C-F947-479F-BE07-76B6B3F80BF1}" type="slidenum">
              <a:rPr lang="tr-TR" smtClean="0"/>
              <a:pPr/>
              <a:t>‹#›</a:t>
            </a:fld>
            <a:endParaRPr lang="tr-TR"/>
          </a:p>
        </p:txBody>
      </p:sp>
      <p:sp>
        <p:nvSpPr>
          <p:cNvPr id="10" name="9 Başlık Yer Tutucusu"/>
          <p:cNvSpPr>
            <a:spLocks noGrp="1"/>
          </p:cNvSpPr>
          <p:nvPr>
            <p:ph type="title"/>
          </p:nvPr>
        </p:nvSpPr>
        <p:spPr>
          <a:xfrm>
            <a:off x="840105" y="2400300"/>
            <a:ext cx="23942993" cy="4400550"/>
          </a:xfrm>
          <a:prstGeom prst="rect">
            <a:avLst/>
          </a:prstGeom>
        </p:spPr>
        <p:txBody>
          <a:bodyPr vert="horz" lIns="349758" tIns="174879" rIns="349758" bIns="174879"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1417677" y="5517217"/>
            <a:ext cx="23785473" cy="1250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349758" tIns="174879" rIns="349758" bIns="174879" anchor="t" compatLnSpc="1"/>
          <a:lstStyle/>
          <a:p>
            <a:endParaRPr kumimoji="0" lang="en-US"/>
          </a:p>
        </p:txBody>
      </p:sp>
      <p:sp>
        <p:nvSpPr>
          <p:cNvPr id="12" name="11 Düz Bağlayıcı"/>
          <p:cNvSpPr>
            <a:spLocks noChangeShapeType="1"/>
          </p:cNvSpPr>
          <p:nvPr/>
        </p:nvSpPr>
        <p:spPr bwMode="auto">
          <a:xfrm>
            <a:off x="1417677" y="5554429"/>
            <a:ext cx="23785473" cy="1250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349758" tIns="174879" rIns="349758" bIns="174879"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1" latinLnBrk="0" hangingPunct="1">
        <a:spcBef>
          <a:spcPct val="0"/>
        </a:spcBef>
        <a:buNone/>
        <a:defRPr kumimoji="0" sz="138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1311593" indent="-1311593" algn="l" rtl="0" eaLnBrk="1" latinLnBrk="0" hangingPunct="1">
        <a:spcBef>
          <a:spcPct val="20000"/>
        </a:spcBef>
        <a:buClr>
          <a:schemeClr val="accent1"/>
        </a:buClr>
        <a:buSzPct val="70000"/>
        <a:buFont typeface="Wingdings 2"/>
        <a:buChar char=""/>
        <a:defRPr kumimoji="0" sz="12200" kern="1200">
          <a:solidFill>
            <a:schemeClr val="tx2"/>
          </a:solidFill>
          <a:latin typeface="+mn-lt"/>
          <a:ea typeface="+mn-ea"/>
          <a:cs typeface="+mn-cs"/>
        </a:defRPr>
      </a:lvl1pPr>
      <a:lvl2pPr marL="2841784" indent="-1092994" algn="l" rtl="0" eaLnBrk="1" latinLnBrk="0" hangingPunct="1">
        <a:spcBef>
          <a:spcPct val="20000"/>
        </a:spcBef>
        <a:buClr>
          <a:schemeClr val="accent1"/>
        </a:buClr>
        <a:buSzPct val="70000"/>
        <a:buFont typeface="Wingdings 2"/>
        <a:buChar char=""/>
        <a:defRPr kumimoji="0" sz="10700" kern="1200">
          <a:solidFill>
            <a:schemeClr val="tx2"/>
          </a:solidFill>
          <a:latin typeface="+mn-lt"/>
          <a:ea typeface="+mn-ea"/>
          <a:cs typeface="+mn-cs"/>
        </a:defRPr>
      </a:lvl2pPr>
      <a:lvl3pPr marL="4371975" indent="-874395" algn="l" rtl="0" eaLnBrk="1" latinLnBrk="0" hangingPunct="1">
        <a:spcBef>
          <a:spcPct val="20000"/>
        </a:spcBef>
        <a:buClr>
          <a:schemeClr val="accent1"/>
        </a:buClr>
        <a:buSzPct val="70000"/>
        <a:buFont typeface="Wingdings 2"/>
        <a:buChar char=""/>
        <a:defRPr kumimoji="0" sz="9200" kern="1200">
          <a:solidFill>
            <a:schemeClr val="tx2"/>
          </a:solidFill>
          <a:latin typeface="+mn-lt"/>
          <a:ea typeface="+mn-ea"/>
          <a:cs typeface="+mn-cs"/>
        </a:defRPr>
      </a:lvl3pPr>
      <a:lvl4pPr marL="6120765" indent="-874395" algn="l" rtl="0" eaLnBrk="1" latinLnBrk="0" hangingPunct="1">
        <a:spcBef>
          <a:spcPct val="20000"/>
        </a:spcBef>
        <a:buClr>
          <a:schemeClr val="accent1"/>
        </a:buClr>
        <a:buSzPct val="70000"/>
        <a:buFont typeface="Wingdings 2"/>
        <a:buChar char=""/>
        <a:defRPr kumimoji="0" sz="7700" kern="1200">
          <a:solidFill>
            <a:schemeClr val="tx2"/>
          </a:solidFill>
          <a:latin typeface="+mn-lt"/>
          <a:ea typeface="+mn-ea"/>
          <a:cs typeface="+mn-cs"/>
        </a:defRPr>
      </a:lvl4pPr>
      <a:lvl5pPr marL="7869555" indent="-874395" algn="l" rtl="0" eaLnBrk="1" latinLnBrk="0" hangingPunct="1">
        <a:spcBef>
          <a:spcPct val="20000"/>
        </a:spcBef>
        <a:buClr>
          <a:schemeClr val="accent1"/>
        </a:buClr>
        <a:buSzPct val="60000"/>
        <a:buFont typeface="Wingdings 2"/>
        <a:buChar char=""/>
        <a:defRPr kumimoji="0" sz="6900" kern="1200">
          <a:solidFill>
            <a:schemeClr val="tx2"/>
          </a:solidFill>
          <a:latin typeface="+mn-lt"/>
          <a:ea typeface="+mn-ea"/>
          <a:cs typeface="+mn-cs"/>
        </a:defRPr>
      </a:lvl5pPr>
      <a:lvl6pPr marL="9618345" indent="-874395" algn="l" rtl="0" eaLnBrk="1" latinLnBrk="0" hangingPunct="1">
        <a:spcBef>
          <a:spcPct val="20000"/>
        </a:spcBef>
        <a:buClr>
          <a:schemeClr val="accent1"/>
        </a:buClr>
        <a:buSzPct val="60000"/>
        <a:buFont typeface="Wingdings 2"/>
        <a:buChar char=""/>
        <a:defRPr kumimoji="0" sz="6900" kern="1200">
          <a:solidFill>
            <a:schemeClr val="tx2"/>
          </a:solidFill>
          <a:latin typeface="+mn-lt"/>
          <a:ea typeface="+mn-ea"/>
          <a:cs typeface="+mn-cs"/>
        </a:defRPr>
      </a:lvl6pPr>
      <a:lvl7pPr marL="11367135" indent="-874395" algn="l" rtl="0" eaLnBrk="1" latinLnBrk="0" hangingPunct="1">
        <a:spcBef>
          <a:spcPct val="20000"/>
        </a:spcBef>
        <a:buClr>
          <a:schemeClr val="accent1"/>
        </a:buClr>
        <a:buSzPct val="60000"/>
        <a:buFont typeface="Wingdings 2"/>
        <a:buChar char=""/>
        <a:defRPr kumimoji="0" sz="6100" kern="1200">
          <a:solidFill>
            <a:schemeClr val="tx2"/>
          </a:solidFill>
          <a:latin typeface="+mn-lt"/>
          <a:ea typeface="+mn-ea"/>
          <a:cs typeface="+mn-cs"/>
        </a:defRPr>
      </a:lvl7pPr>
      <a:lvl8pPr marL="13115925" indent="-874395" algn="l" rtl="0" eaLnBrk="1" latinLnBrk="0" hangingPunct="1">
        <a:spcBef>
          <a:spcPct val="20000"/>
        </a:spcBef>
        <a:buClr>
          <a:schemeClr val="accent1"/>
        </a:buClr>
        <a:buSzPct val="60000"/>
        <a:buFont typeface="Wingdings 2"/>
        <a:buChar char=""/>
        <a:defRPr kumimoji="0" sz="6100" kern="1200" baseline="0">
          <a:solidFill>
            <a:schemeClr val="tx2"/>
          </a:solidFill>
          <a:latin typeface="+mn-lt"/>
          <a:ea typeface="+mn-ea"/>
          <a:cs typeface="+mn-cs"/>
        </a:defRPr>
      </a:lvl8pPr>
      <a:lvl9pPr marL="14864715" indent="-874395" algn="l" rtl="0" eaLnBrk="1" latinLnBrk="0" hangingPunct="1">
        <a:spcBef>
          <a:spcPct val="20000"/>
        </a:spcBef>
        <a:buClr>
          <a:schemeClr val="accent1"/>
        </a:buClr>
        <a:buSzPct val="60000"/>
        <a:buFont typeface="Wingdings 2"/>
        <a:buChar char=""/>
        <a:defRPr kumimoji="0" sz="5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748790" algn="l" rtl="0" eaLnBrk="1" latinLnBrk="0" hangingPunct="1">
        <a:defRPr kumimoji="0" kern="1200">
          <a:solidFill>
            <a:schemeClr val="tx1"/>
          </a:solidFill>
          <a:latin typeface="+mn-lt"/>
          <a:ea typeface="+mn-ea"/>
          <a:cs typeface="+mn-cs"/>
        </a:defRPr>
      </a:lvl2pPr>
      <a:lvl3pPr marL="3497580" algn="l" rtl="0" eaLnBrk="1" latinLnBrk="0" hangingPunct="1">
        <a:defRPr kumimoji="0" kern="1200">
          <a:solidFill>
            <a:schemeClr val="tx1"/>
          </a:solidFill>
          <a:latin typeface="+mn-lt"/>
          <a:ea typeface="+mn-ea"/>
          <a:cs typeface="+mn-cs"/>
        </a:defRPr>
      </a:lvl3pPr>
      <a:lvl4pPr marL="5246370" algn="l" rtl="0" eaLnBrk="1" latinLnBrk="0" hangingPunct="1">
        <a:defRPr kumimoji="0" kern="1200">
          <a:solidFill>
            <a:schemeClr val="tx1"/>
          </a:solidFill>
          <a:latin typeface="+mn-lt"/>
          <a:ea typeface="+mn-ea"/>
          <a:cs typeface="+mn-cs"/>
        </a:defRPr>
      </a:lvl4pPr>
      <a:lvl5pPr marL="6995160" algn="l" rtl="0" eaLnBrk="1" latinLnBrk="0" hangingPunct="1">
        <a:defRPr kumimoji="0" kern="1200">
          <a:solidFill>
            <a:schemeClr val="tx1"/>
          </a:solidFill>
          <a:latin typeface="+mn-lt"/>
          <a:ea typeface="+mn-ea"/>
          <a:cs typeface="+mn-cs"/>
        </a:defRPr>
      </a:lvl5pPr>
      <a:lvl6pPr marL="8743950" algn="l" rtl="0" eaLnBrk="1" latinLnBrk="0" hangingPunct="1">
        <a:defRPr kumimoji="0" kern="1200">
          <a:solidFill>
            <a:schemeClr val="tx1"/>
          </a:solidFill>
          <a:latin typeface="+mn-lt"/>
          <a:ea typeface="+mn-ea"/>
          <a:cs typeface="+mn-cs"/>
        </a:defRPr>
      </a:lvl6pPr>
      <a:lvl7pPr marL="10492740" algn="l" rtl="0" eaLnBrk="1" latinLnBrk="0" hangingPunct="1">
        <a:defRPr kumimoji="0" kern="1200">
          <a:solidFill>
            <a:schemeClr val="tx1"/>
          </a:solidFill>
          <a:latin typeface="+mn-lt"/>
          <a:ea typeface="+mn-ea"/>
          <a:cs typeface="+mn-cs"/>
        </a:defRPr>
      </a:lvl7pPr>
      <a:lvl8pPr marL="12241530" algn="l" rtl="0" eaLnBrk="1" latinLnBrk="0" hangingPunct="1">
        <a:defRPr kumimoji="0" kern="1200">
          <a:solidFill>
            <a:schemeClr val="tx1"/>
          </a:solidFill>
          <a:latin typeface="+mn-lt"/>
          <a:ea typeface="+mn-ea"/>
          <a:cs typeface="+mn-cs"/>
        </a:defRPr>
      </a:lvl8pPr>
      <a:lvl9pPr marL="1399032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458039" y="714254"/>
            <a:ext cx="10429948" cy="3071833"/>
          </a:xfrm>
        </p:spPr>
        <p:txBody>
          <a:bodyPr>
            <a:normAutofit/>
          </a:bodyPr>
          <a:lstStyle/>
          <a:p>
            <a:pPr algn="ctr"/>
            <a:r>
              <a:rPr lang="tr-TR" sz="6000" b="1" dirty="0" smtClean="0">
                <a:latin typeface="Arial" pitchFamily="34" charset="0"/>
                <a:cs typeface="Arial" pitchFamily="34" charset="0"/>
              </a:rPr>
              <a:t>KURALLARA UYALIM </a:t>
            </a:r>
            <a:br>
              <a:rPr lang="tr-TR" sz="6000" b="1" dirty="0" smtClean="0">
                <a:latin typeface="Arial" pitchFamily="34" charset="0"/>
                <a:cs typeface="Arial" pitchFamily="34" charset="0"/>
              </a:rPr>
            </a:br>
            <a:r>
              <a:rPr lang="tr-TR" sz="6000" b="1" dirty="0" smtClean="0">
                <a:latin typeface="Arial" pitchFamily="34" charset="0"/>
                <a:cs typeface="Arial" pitchFamily="34" charset="0"/>
              </a:rPr>
              <a:t>SAĞLIĞIMIZI KORUYALIM</a:t>
            </a:r>
            <a:endParaRPr lang="tr-TR" sz="6000" b="1" dirty="0">
              <a:latin typeface="Arial" pitchFamily="34" charset="0"/>
              <a:cs typeface="Arial" pitchFamily="34" charset="0"/>
            </a:endParaRPr>
          </a:p>
        </p:txBody>
      </p:sp>
      <p:sp>
        <p:nvSpPr>
          <p:cNvPr id="6" name="5 Yuvarlatılmış Dikdörtgen"/>
          <p:cNvSpPr/>
          <p:nvPr/>
        </p:nvSpPr>
        <p:spPr>
          <a:xfrm>
            <a:off x="1385809" y="8715310"/>
            <a:ext cx="10644262" cy="3143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dirty="0" smtClean="0">
                <a:latin typeface="Arial" pitchFamily="34" charset="0"/>
                <a:cs typeface="Arial" pitchFamily="34" charset="0"/>
              </a:rPr>
              <a:t>2019 yılının aralık ayında Çin’in </a:t>
            </a:r>
            <a:r>
              <a:rPr lang="tr-TR" sz="3200" dirty="0" err="1" smtClean="0">
                <a:latin typeface="Arial" pitchFamily="34" charset="0"/>
                <a:cs typeface="Arial" pitchFamily="34" charset="0"/>
              </a:rPr>
              <a:t>Wuhan</a:t>
            </a:r>
            <a:r>
              <a:rPr lang="tr-TR" sz="3200" dirty="0" smtClean="0">
                <a:latin typeface="Arial" pitchFamily="34" charset="0"/>
                <a:cs typeface="Arial" pitchFamily="34" charset="0"/>
              </a:rPr>
              <a:t> kentinde ortaya çıkan ve zamanla tüm dünyaya yayılan ülkemizin ve diğer ülkelerin ortak sorunu olan korona virüsü ile ilgili çalışmalar yaptım. </a:t>
            </a:r>
            <a:endParaRPr lang="tr-TR" sz="3200" dirty="0">
              <a:latin typeface="Arial" pitchFamily="34" charset="0"/>
              <a:cs typeface="Arial" pitchFamily="34" charset="0"/>
            </a:endParaRPr>
          </a:p>
        </p:txBody>
      </p:sp>
      <p:sp>
        <p:nvSpPr>
          <p:cNvPr id="7" name="6 Yuvarlatılmış Dikdörtgen"/>
          <p:cNvSpPr/>
          <p:nvPr/>
        </p:nvSpPr>
        <p:spPr>
          <a:xfrm>
            <a:off x="1528685" y="28217884"/>
            <a:ext cx="9644130" cy="7215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dirty="0" smtClean="0">
                <a:latin typeface="Arial" pitchFamily="34" charset="0"/>
                <a:cs typeface="Arial" pitchFamily="34" charset="0"/>
              </a:rPr>
              <a:t>1- Apartmanımıza bilgilendirme amacıyla yaptığım afişte korona virüsünden korunmak için gerekli olan kurallar ve önlemler bulunmaktadır.</a:t>
            </a:r>
          </a:p>
          <a:p>
            <a:r>
              <a:rPr lang="tr-TR" sz="3200" dirty="0" smtClean="0">
                <a:latin typeface="Arial" pitchFamily="34" charset="0"/>
                <a:cs typeface="Arial" pitchFamily="34" charset="0"/>
              </a:rPr>
              <a:t>2- Apartmanın girişine koyduğum dezenfektan sayesinde apartmana giren insanların hem hijyenini sağlamak hem de virüsün bulaşmasını önlemek amaçlanmıştır.</a:t>
            </a:r>
          </a:p>
          <a:p>
            <a:r>
              <a:rPr lang="tr-TR" sz="3200" dirty="0" smtClean="0">
                <a:latin typeface="Arial" pitchFamily="34" charset="0"/>
                <a:cs typeface="Arial" pitchFamily="34" charset="0"/>
              </a:rPr>
              <a:t>3- Korona virüsü solunum yollarından bulaştığı için maske takmak önemlidir. Bunun içinde siperlik maske yapan bir atölyede  çalışmaları gözlemledim ve çalışmalarda gönüllü olarak bulundum </a:t>
            </a:r>
            <a:endParaRPr lang="tr-TR" sz="3200" dirty="0">
              <a:latin typeface="Arial" pitchFamily="34" charset="0"/>
              <a:cs typeface="Arial" pitchFamily="34" charset="0"/>
            </a:endParaRPr>
          </a:p>
        </p:txBody>
      </p:sp>
      <p:sp>
        <p:nvSpPr>
          <p:cNvPr id="8" name="7 Yuvarlatılmış Dikdörtgen"/>
          <p:cNvSpPr/>
          <p:nvPr/>
        </p:nvSpPr>
        <p:spPr>
          <a:xfrm>
            <a:off x="13030203" y="29075140"/>
            <a:ext cx="10501386" cy="5286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dirty="0" smtClean="0">
                <a:latin typeface="Arial" pitchFamily="34" charset="0"/>
                <a:cs typeface="Arial" pitchFamily="34" charset="0"/>
              </a:rPr>
              <a:t>Kendi sağlımızı ve başkalarının sağlığını korumak ve yaşantımızı sürdürebilmek için bu kuralları bilmemiz ve uymamız gerekir eğer bu kurallara uyarsak ve hijyenimize dikkat edersek korona virüsün azalması daha kolay olacaktır. Şunu da bilmeliyiz ki korona virüsü bir çok insanın hayata bakış açısını değiştirdi ve  elimizdekinin kıymetini anladığımız bir dönem oldu.</a:t>
            </a:r>
            <a:endParaRPr lang="tr-TR" sz="3200" dirty="0">
              <a:latin typeface="Arial" pitchFamily="34" charset="0"/>
              <a:cs typeface="Arial" pitchFamily="34" charset="0"/>
            </a:endParaRPr>
          </a:p>
        </p:txBody>
      </p:sp>
      <p:sp>
        <p:nvSpPr>
          <p:cNvPr id="9" name="8 Yuvarlatılmış Dikdörtgen"/>
          <p:cNvSpPr/>
          <p:nvPr/>
        </p:nvSpPr>
        <p:spPr>
          <a:xfrm>
            <a:off x="1528685" y="7572302"/>
            <a:ext cx="10287072"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smtClean="0">
                <a:effectLst>
                  <a:outerShdw blurRad="38100" dist="38100" dir="2700000" algn="tl">
                    <a:srgbClr val="000000">
                      <a:alpha val="43137"/>
                    </a:srgbClr>
                  </a:outerShdw>
                </a:effectLst>
                <a:latin typeface="Arial" pitchFamily="34" charset="0"/>
                <a:cs typeface="Arial" pitchFamily="34" charset="0"/>
              </a:rPr>
              <a:t>GİRİŞ</a:t>
            </a:r>
            <a:endParaRPr lang="tr-TR" sz="4400" b="1" dirty="0">
              <a:effectLst>
                <a:outerShdw blurRad="38100" dist="38100" dir="2700000" algn="tl">
                  <a:srgbClr val="000000">
                    <a:alpha val="43137"/>
                  </a:srgbClr>
                </a:outerShdw>
              </a:effectLst>
              <a:latin typeface="Arial" pitchFamily="34" charset="0"/>
              <a:cs typeface="Arial" pitchFamily="34" charset="0"/>
            </a:endParaRPr>
          </a:p>
        </p:txBody>
      </p:sp>
      <p:sp>
        <p:nvSpPr>
          <p:cNvPr id="10" name="9 Yuvarlatılmış Dikdörtgen"/>
          <p:cNvSpPr/>
          <p:nvPr/>
        </p:nvSpPr>
        <p:spPr>
          <a:xfrm>
            <a:off x="1814437" y="26932000"/>
            <a:ext cx="9215502"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smtClean="0">
                <a:effectLst>
                  <a:outerShdw blurRad="38100" dist="38100" dir="2700000" algn="tl">
                    <a:srgbClr val="000000">
                      <a:alpha val="43137"/>
                    </a:srgbClr>
                  </a:outerShdw>
                </a:effectLst>
                <a:latin typeface="Arial" pitchFamily="34" charset="0"/>
                <a:cs typeface="Arial" pitchFamily="34" charset="0"/>
              </a:rPr>
              <a:t>YAPILAN ÇALIŞMALAR</a:t>
            </a:r>
            <a:endParaRPr lang="tr-TR" sz="4400" b="1" dirty="0">
              <a:effectLst>
                <a:outerShdw blurRad="38100" dist="38100" dir="2700000" algn="tl">
                  <a:srgbClr val="000000">
                    <a:alpha val="43137"/>
                  </a:srgbClr>
                </a:outerShdw>
              </a:effectLst>
              <a:latin typeface="Arial" pitchFamily="34" charset="0"/>
              <a:cs typeface="Arial" pitchFamily="34" charset="0"/>
            </a:endParaRPr>
          </a:p>
        </p:txBody>
      </p:sp>
      <p:sp>
        <p:nvSpPr>
          <p:cNvPr id="11" name="10 Yuvarlatılmış Dikdörtgen"/>
          <p:cNvSpPr/>
          <p:nvPr/>
        </p:nvSpPr>
        <p:spPr>
          <a:xfrm>
            <a:off x="13244517" y="27717818"/>
            <a:ext cx="10358510"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smtClean="0">
                <a:effectLst>
                  <a:outerShdw blurRad="38100" dist="38100" dir="2700000" algn="tl">
                    <a:srgbClr val="000000">
                      <a:alpha val="43137"/>
                    </a:srgbClr>
                  </a:outerShdw>
                </a:effectLst>
                <a:latin typeface="Arial" pitchFamily="34" charset="0"/>
                <a:cs typeface="Arial" pitchFamily="34" charset="0"/>
              </a:rPr>
              <a:t>SONUÇ</a:t>
            </a:r>
            <a:endParaRPr lang="tr-TR" sz="4400" b="1" dirty="0">
              <a:effectLst>
                <a:outerShdw blurRad="38100" dist="38100" dir="2700000" algn="tl">
                  <a:srgbClr val="000000">
                    <a:alpha val="43137"/>
                  </a:srgbClr>
                </a:outerShdw>
              </a:effectLst>
              <a:latin typeface="Arial" pitchFamily="34" charset="0"/>
              <a:cs typeface="Arial" pitchFamily="34" charset="0"/>
            </a:endParaRPr>
          </a:p>
        </p:txBody>
      </p:sp>
      <p:sp>
        <p:nvSpPr>
          <p:cNvPr id="14" name="13 Metin kutusu"/>
          <p:cNvSpPr txBox="1"/>
          <p:nvPr/>
        </p:nvSpPr>
        <p:spPr>
          <a:xfrm>
            <a:off x="7172287" y="3857526"/>
            <a:ext cx="10501386" cy="2862322"/>
          </a:xfrm>
          <a:prstGeom prst="rect">
            <a:avLst/>
          </a:prstGeom>
          <a:noFill/>
        </p:spPr>
        <p:txBody>
          <a:bodyPr wrap="square" rtlCol="0">
            <a:spAutoFit/>
          </a:bodyPr>
          <a:lstStyle/>
          <a:p>
            <a:pPr algn="ctr"/>
            <a:r>
              <a:rPr lang="tr-TR" sz="3600" b="1" dirty="0" smtClean="0">
                <a:latin typeface="Arial" pitchFamily="34" charset="0"/>
                <a:cs typeface="Arial" pitchFamily="34" charset="0"/>
              </a:rPr>
              <a:t>Hazırlayan:</a:t>
            </a:r>
          </a:p>
          <a:p>
            <a:pPr algn="ctr"/>
            <a:r>
              <a:rPr lang="tr-TR" sz="3600" b="1" dirty="0" smtClean="0">
                <a:latin typeface="Arial" pitchFamily="34" charset="0"/>
                <a:cs typeface="Arial" pitchFamily="34" charset="0"/>
              </a:rPr>
              <a:t>Zeynep KIRCA</a:t>
            </a:r>
          </a:p>
          <a:p>
            <a:pPr algn="ctr"/>
            <a:r>
              <a:rPr lang="tr-TR" sz="3600" b="1" dirty="0" smtClean="0">
                <a:latin typeface="Arial" pitchFamily="34" charset="0"/>
                <a:cs typeface="Arial" pitchFamily="34" charset="0"/>
              </a:rPr>
              <a:t>Danışman:</a:t>
            </a:r>
          </a:p>
          <a:p>
            <a:pPr algn="ctr"/>
            <a:r>
              <a:rPr lang="tr-TR" sz="3600" b="1" dirty="0" smtClean="0">
                <a:latin typeface="Arial" pitchFamily="34" charset="0"/>
                <a:cs typeface="Arial" pitchFamily="34" charset="0"/>
              </a:rPr>
              <a:t>Doç. Dr. Kadir AY</a:t>
            </a:r>
          </a:p>
          <a:p>
            <a:pPr algn="ctr"/>
            <a:r>
              <a:rPr lang="tr-TR" sz="3600" b="1" dirty="0" smtClean="0">
                <a:latin typeface="Arial" pitchFamily="34" charset="0"/>
                <a:cs typeface="Arial" pitchFamily="34" charset="0"/>
              </a:rPr>
              <a:t>MCBÜ Fen Edebiyat Fakültesi Kimya Bölümü</a:t>
            </a:r>
            <a:endParaRPr lang="tr-TR" sz="3600" b="1" dirty="0">
              <a:latin typeface="Arial" pitchFamily="34" charset="0"/>
              <a:cs typeface="Arial" pitchFamily="34" charset="0"/>
            </a:endParaRPr>
          </a:p>
        </p:txBody>
      </p:sp>
      <p:pic>
        <p:nvPicPr>
          <p:cNvPr id="15" name="14 Resim" descr="20200516_102048.jpg"/>
          <p:cNvPicPr>
            <a:picLocks noChangeAspect="1"/>
          </p:cNvPicPr>
          <p:nvPr/>
        </p:nvPicPr>
        <p:blipFill>
          <a:blip r:embed="rId2" cstate="print"/>
          <a:stretch>
            <a:fillRect/>
          </a:stretch>
        </p:blipFill>
        <p:spPr>
          <a:xfrm rot="5400000">
            <a:off x="789882" y="13597516"/>
            <a:ext cx="6215107" cy="5023257"/>
          </a:xfrm>
          <a:prstGeom prst="rect">
            <a:avLst/>
          </a:prstGeom>
        </p:spPr>
      </p:pic>
      <p:pic>
        <p:nvPicPr>
          <p:cNvPr id="16" name="15 Resim" descr="20200516_102628.jpg"/>
          <p:cNvPicPr>
            <a:picLocks noChangeAspect="1"/>
          </p:cNvPicPr>
          <p:nvPr/>
        </p:nvPicPr>
        <p:blipFill>
          <a:blip r:embed="rId3" cstate="print"/>
          <a:stretch>
            <a:fillRect/>
          </a:stretch>
        </p:blipFill>
        <p:spPr>
          <a:xfrm rot="5400000">
            <a:off x="11815754" y="13787410"/>
            <a:ext cx="6572297" cy="4572031"/>
          </a:xfrm>
          <a:prstGeom prst="rect">
            <a:avLst/>
          </a:prstGeom>
        </p:spPr>
      </p:pic>
      <p:pic>
        <p:nvPicPr>
          <p:cNvPr id="17" name="16 Resim" descr="20200516_102806.jpg"/>
          <p:cNvPicPr>
            <a:picLocks noChangeAspect="1"/>
          </p:cNvPicPr>
          <p:nvPr/>
        </p:nvPicPr>
        <p:blipFill>
          <a:blip r:embed="rId4" cstate="print"/>
          <a:stretch>
            <a:fillRect/>
          </a:stretch>
        </p:blipFill>
        <p:spPr>
          <a:xfrm rot="5400000">
            <a:off x="17334342" y="13340921"/>
            <a:ext cx="6572296" cy="5465006"/>
          </a:xfrm>
          <a:prstGeom prst="rect">
            <a:avLst/>
          </a:prstGeom>
        </p:spPr>
      </p:pic>
      <p:pic>
        <p:nvPicPr>
          <p:cNvPr id="18" name="17 Resim" descr="20200516_102823.jpg"/>
          <p:cNvPicPr>
            <a:picLocks noChangeAspect="1"/>
          </p:cNvPicPr>
          <p:nvPr/>
        </p:nvPicPr>
        <p:blipFill>
          <a:blip r:embed="rId5" cstate="print"/>
          <a:stretch>
            <a:fillRect/>
          </a:stretch>
        </p:blipFill>
        <p:spPr>
          <a:xfrm rot="5400000">
            <a:off x="6404746" y="13411941"/>
            <a:ext cx="6429420" cy="5322966"/>
          </a:xfrm>
          <a:prstGeom prst="rect">
            <a:avLst/>
          </a:prstGeom>
        </p:spPr>
      </p:pic>
      <p:pic>
        <p:nvPicPr>
          <p:cNvPr id="19" name="18 Resim" descr="IMG-20200511-WA0004.jpg"/>
          <p:cNvPicPr>
            <a:picLocks noChangeAspect="1"/>
          </p:cNvPicPr>
          <p:nvPr/>
        </p:nvPicPr>
        <p:blipFill>
          <a:blip r:embed="rId6"/>
          <a:stretch>
            <a:fillRect/>
          </a:stretch>
        </p:blipFill>
        <p:spPr>
          <a:xfrm>
            <a:off x="9744055" y="20216828"/>
            <a:ext cx="5000660" cy="6286544"/>
          </a:xfrm>
          <a:prstGeom prst="rect">
            <a:avLst/>
          </a:prstGeom>
        </p:spPr>
      </p:pic>
      <p:sp>
        <p:nvSpPr>
          <p:cNvPr id="22" name="21 Yuvarlatılmış Dikdörtgen"/>
          <p:cNvSpPr/>
          <p:nvPr/>
        </p:nvSpPr>
        <p:spPr>
          <a:xfrm>
            <a:off x="12744451" y="8715310"/>
            <a:ext cx="10715700" cy="30718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dirty="0" smtClean="0">
                <a:latin typeface="Arial" pitchFamily="34" charset="0"/>
                <a:cs typeface="Arial" pitchFamily="34" charset="0"/>
              </a:rPr>
              <a:t>Bu çalışmalarımdaki amacım en azından apartmanımızdaki insanların korona virüsü hakkında daha da bilinçli olmaları ve el hijyeninin önemli olduğunu göstermekti.</a:t>
            </a:r>
            <a:endParaRPr lang="tr-TR" sz="3200" dirty="0"/>
          </a:p>
        </p:txBody>
      </p:sp>
      <p:sp>
        <p:nvSpPr>
          <p:cNvPr id="23" name="22 Yuvarlatılmış Dikdörtgen"/>
          <p:cNvSpPr/>
          <p:nvPr/>
        </p:nvSpPr>
        <p:spPr>
          <a:xfrm>
            <a:off x="12815889" y="7572302"/>
            <a:ext cx="10644262"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smtClean="0">
                <a:effectLst>
                  <a:outerShdw blurRad="38100" dist="38100" dir="2700000" algn="tl">
                    <a:srgbClr val="000000">
                      <a:alpha val="43137"/>
                    </a:srgbClr>
                  </a:outerShdw>
                </a:effectLst>
                <a:latin typeface="Arial" pitchFamily="34" charset="0"/>
                <a:cs typeface="Arial" pitchFamily="34" charset="0"/>
              </a:rPr>
              <a:t>AMAÇ</a:t>
            </a:r>
            <a:endParaRPr lang="tr-TR" sz="4400" b="1" dirty="0">
              <a:effectLst>
                <a:outerShdw blurRad="38100" dist="38100" dir="2700000" algn="tl">
                  <a:srgbClr val="000000">
                    <a:alpha val="43137"/>
                  </a:srgbClr>
                </a:outerShdw>
              </a:effectLst>
              <a:latin typeface="Arial" pitchFamily="34" charset="0"/>
              <a:cs typeface="Arial" pitchFamily="34" charset="0"/>
            </a:endParaRPr>
          </a:p>
        </p:txBody>
      </p:sp>
      <p:pic>
        <p:nvPicPr>
          <p:cNvPr id="24" name="23 Resim" descr="cbu_yan.jpg"/>
          <p:cNvPicPr>
            <a:picLocks noChangeAspect="1"/>
          </p:cNvPicPr>
          <p:nvPr/>
        </p:nvPicPr>
        <p:blipFill>
          <a:blip r:embed="rId7" cstate="print">
            <a:clrChange>
              <a:clrFrom>
                <a:srgbClr val="FFFFFF"/>
              </a:clrFrom>
              <a:clrTo>
                <a:srgbClr val="FFFFFF">
                  <a:alpha val="0"/>
                </a:srgbClr>
              </a:clrTo>
            </a:clrChange>
          </a:blip>
          <a:stretch>
            <a:fillRect/>
          </a:stretch>
        </p:blipFill>
        <p:spPr>
          <a:xfrm>
            <a:off x="814305" y="1214320"/>
            <a:ext cx="6199632" cy="3532632"/>
          </a:xfrm>
          <a:prstGeom prst="rect">
            <a:avLst/>
          </a:prstGeom>
        </p:spPr>
      </p:pic>
      <p:pic>
        <p:nvPicPr>
          <p:cNvPr id="25" name="24 Resim" descr="cbu_yan.jpg"/>
          <p:cNvPicPr>
            <a:picLocks noChangeAspect="1"/>
          </p:cNvPicPr>
          <p:nvPr/>
        </p:nvPicPr>
        <p:blipFill>
          <a:blip r:embed="rId7" cstate="print">
            <a:clrChange>
              <a:clrFrom>
                <a:srgbClr val="FFFFFF"/>
              </a:clrFrom>
              <a:clrTo>
                <a:srgbClr val="FFFFFF">
                  <a:alpha val="0"/>
                </a:srgbClr>
              </a:clrTo>
            </a:clrChange>
          </a:blip>
          <a:stretch>
            <a:fillRect/>
          </a:stretch>
        </p:blipFill>
        <p:spPr>
          <a:xfrm>
            <a:off x="18102301" y="1214320"/>
            <a:ext cx="6199632" cy="3532632"/>
          </a:xfrm>
          <a:prstGeom prst="rect">
            <a:avLst/>
          </a:prstGeom>
        </p:spPr>
      </p:pic>
      <p:pic>
        <p:nvPicPr>
          <p:cNvPr id="27" name="26 Resim" descr="EU_sfxGWsAAWDuN.jpg"/>
          <p:cNvPicPr>
            <a:picLocks noChangeAspect="1"/>
          </p:cNvPicPr>
          <p:nvPr/>
        </p:nvPicPr>
        <p:blipFill>
          <a:blip r:embed="rId8"/>
          <a:stretch>
            <a:fillRect/>
          </a:stretch>
        </p:blipFill>
        <p:spPr>
          <a:xfrm>
            <a:off x="2457379" y="21788464"/>
            <a:ext cx="5013673" cy="3071834"/>
          </a:xfrm>
          <a:prstGeom prst="rect">
            <a:avLst/>
          </a:prstGeom>
        </p:spPr>
      </p:pic>
      <p:pic>
        <p:nvPicPr>
          <p:cNvPr id="28" name="27 Resim" descr="EVZ8Z0FWoAAOc0p.jpg"/>
          <p:cNvPicPr>
            <a:picLocks noChangeAspect="1"/>
          </p:cNvPicPr>
          <p:nvPr/>
        </p:nvPicPr>
        <p:blipFill>
          <a:blip r:embed="rId9"/>
          <a:stretch>
            <a:fillRect/>
          </a:stretch>
        </p:blipFill>
        <p:spPr>
          <a:xfrm>
            <a:off x="17673673" y="20931208"/>
            <a:ext cx="4788868" cy="528641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elge" ma:contentTypeID="0x0101006037ED4BD6C0F34D8FE4967BAE8E2CFC" ma:contentTypeVersion="2" ma:contentTypeDescription="Yeni belge oluşturun." ma:contentTypeScope="" ma:versionID="d8308d95fab50a97986d4d3da668a558">
  <xsd:schema xmlns:xsd="http://www.w3.org/2001/XMLSchema" xmlns:xs="http://www.w3.org/2001/XMLSchema" xmlns:p="http://schemas.microsoft.com/office/2006/metadata/properties" xmlns:ns2="84438f52-1d35-4758-bb6f-46eb8dc051e2" targetNamespace="http://schemas.microsoft.com/office/2006/metadata/properties" ma:root="true" ma:fieldsID="372f0a339729acee7704868468168be7" ns2:_="">
    <xsd:import namespace="84438f52-1d35-4758-bb6f-46eb8dc051e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438f52-1d35-4758-bb6f-46eb8dc051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A7569F-C102-48FA-97BF-010495775869}">
  <ds:schemaRefs>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terms/"/>
    <ds:schemaRef ds:uri="http://www.w3.org/XML/1998/namespace"/>
    <ds:schemaRef ds:uri="http://schemas.microsoft.com/office/infopath/2007/PartnerControls"/>
    <ds:schemaRef ds:uri="84438f52-1d35-4758-bb6f-46eb8dc051e2"/>
    <ds:schemaRef ds:uri="http://purl.org/dc/dcmitype/"/>
  </ds:schemaRefs>
</ds:datastoreItem>
</file>

<file path=customXml/itemProps2.xml><?xml version="1.0" encoding="utf-8"?>
<ds:datastoreItem xmlns:ds="http://schemas.openxmlformats.org/officeDocument/2006/customXml" ds:itemID="{06378106-408E-489F-BB3C-8B03C5FC9264}">
  <ds:schemaRefs>
    <ds:schemaRef ds:uri="http://schemas.microsoft.com/sharepoint/v3/contenttype/forms"/>
  </ds:schemaRefs>
</ds:datastoreItem>
</file>

<file path=customXml/itemProps3.xml><?xml version="1.0" encoding="utf-8"?>
<ds:datastoreItem xmlns:ds="http://schemas.openxmlformats.org/officeDocument/2006/customXml" ds:itemID="{9691AF73-F436-46EE-A399-F50F6E9662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438f52-1d35-4758-bb6f-46eb8dc051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Trek</Template>
  <TotalTime>234</TotalTime>
  <Words>187</Words>
  <Application>Microsoft Office PowerPoint</Application>
  <PresentationFormat>Özel</PresentationFormat>
  <Paragraphs>16</Paragraphs>
  <Slides>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vt:i4>
      </vt:variant>
    </vt:vector>
  </HeadingPairs>
  <TitlesOfParts>
    <vt:vector size="6" baseType="lpstr">
      <vt:lpstr>Arial</vt:lpstr>
      <vt:lpstr>Franklin Gothic Book</vt:lpstr>
      <vt:lpstr>Franklin Gothic Medium</vt:lpstr>
      <vt:lpstr>Wingdings 2</vt:lpstr>
      <vt:lpstr>Gezinti</vt:lpstr>
      <vt:lpstr>KURALLARA UYALIM  SAĞLIĞIMIZI KORUYALIM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User</cp:lastModifiedBy>
  <cp:revision>35</cp:revision>
  <dcterms:created xsi:type="dcterms:W3CDTF">2020-05-14T12:50:43Z</dcterms:created>
  <dcterms:modified xsi:type="dcterms:W3CDTF">2020-05-20T22:37:11Z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0x0101006037ED4BD6C0F34D8FE4967BAE8E2CFC</vt:lpwstr>
  </property>
</Properties>
</file>